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7" r:id="rId4"/>
    <p:sldId id="268" r:id="rId5"/>
    <p:sldId id="269" r:id="rId6"/>
    <p:sldId id="270" r:id="rId7"/>
    <p:sldId id="271" r:id="rId8"/>
    <p:sldId id="258" r:id="rId9"/>
    <p:sldId id="259" r:id="rId10"/>
    <p:sldId id="260" r:id="rId11"/>
    <p:sldId id="262" r:id="rId12"/>
    <p:sldId id="272" r:id="rId13"/>
    <p:sldId id="264" r:id="rId14"/>
    <p:sldId id="266" r:id="rId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24" d="100"/>
          <a:sy n="124" d="100"/>
        </p:scale>
        <p:origin x="82" y="2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62849-1D56-4E3F-B424-36AA652E14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t-IT"/>
          </a:p>
        </p:txBody>
      </p:sp>
      <p:sp>
        <p:nvSpPr>
          <p:cNvPr id="3" name="Subtitle 2">
            <a:extLst>
              <a:ext uri="{FF2B5EF4-FFF2-40B4-BE49-F238E27FC236}">
                <a16:creationId xmlns:a16="http://schemas.microsoft.com/office/drawing/2014/main" id="{246D1AB0-BC2E-4BF6-8499-E1491D4057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t-IT"/>
          </a:p>
        </p:txBody>
      </p:sp>
      <p:sp>
        <p:nvSpPr>
          <p:cNvPr id="4" name="Date Placeholder 3">
            <a:extLst>
              <a:ext uri="{FF2B5EF4-FFF2-40B4-BE49-F238E27FC236}">
                <a16:creationId xmlns:a16="http://schemas.microsoft.com/office/drawing/2014/main" id="{378B799B-0C58-4147-9BE3-1F4AAE1785BC}"/>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5" name="Footer Placeholder 4">
            <a:extLst>
              <a:ext uri="{FF2B5EF4-FFF2-40B4-BE49-F238E27FC236}">
                <a16:creationId xmlns:a16="http://schemas.microsoft.com/office/drawing/2014/main" id="{2AD154FE-8D1A-4507-B6EE-EA162318D184}"/>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02EF4322-D0EF-4346-B0A6-2810C3C1BE8C}"/>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732813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14DB8-0F89-45F5-A955-442A278E6F11}"/>
              </a:ext>
            </a:extLst>
          </p:cNvPr>
          <p:cNvSpPr>
            <a:spLocks noGrp="1"/>
          </p:cNvSpPr>
          <p:nvPr>
            <p:ph type="title"/>
          </p:nvPr>
        </p:nvSpPr>
        <p:spPr/>
        <p:txBody>
          <a:bodyPr/>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E392242C-695E-476A-84E1-0BEFEDDF93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23AD3ADC-1A5E-47FF-A57D-0DAE783B2F27}"/>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5" name="Footer Placeholder 4">
            <a:extLst>
              <a:ext uri="{FF2B5EF4-FFF2-40B4-BE49-F238E27FC236}">
                <a16:creationId xmlns:a16="http://schemas.microsoft.com/office/drawing/2014/main" id="{AC0DBE0C-1EFE-4AE1-86AA-6496BAE2AED6}"/>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B460955C-DB5E-4440-B065-20D1391E0495}"/>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3191793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26834D-A2AF-4AA3-839D-B5D247BF4B3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t-IT"/>
          </a:p>
        </p:txBody>
      </p:sp>
      <p:sp>
        <p:nvSpPr>
          <p:cNvPr id="3" name="Vertical Text Placeholder 2">
            <a:extLst>
              <a:ext uri="{FF2B5EF4-FFF2-40B4-BE49-F238E27FC236}">
                <a16:creationId xmlns:a16="http://schemas.microsoft.com/office/drawing/2014/main" id="{407ABC6A-A050-42D7-9E6E-F135C2AB9F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6ECB3E1D-BB52-4C67-81F2-AA3F7FD0FB43}"/>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5" name="Footer Placeholder 4">
            <a:extLst>
              <a:ext uri="{FF2B5EF4-FFF2-40B4-BE49-F238E27FC236}">
                <a16:creationId xmlns:a16="http://schemas.microsoft.com/office/drawing/2014/main" id="{08F5E45C-BED0-4BC1-B649-B1C457723A6C}"/>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138CE814-C169-4C37-BF43-4123FB50BA55}"/>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2804738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4AA30-216E-4EA6-9C9D-F55F7D5831F7}"/>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F7B21DA1-A3F4-4D9B-96F7-A2D95CBF09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4B12B5BE-5680-4A10-9E9E-66A9CB6A813C}"/>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5" name="Footer Placeholder 4">
            <a:extLst>
              <a:ext uri="{FF2B5EF4-FFF2-40B4-BE49-F238E27FC236}">
                <a16:creationId xmlns:a16="http://schemas.microsoft.com/office/drawing/2014/main" id="{FD1D40A2-B708-4C2A-9207-7A496A2BC935}"/>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1C23FFD8-BACB-4379-AB05-E0C79E03B75A}"/>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3642634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B8A3A-AA28-4462-8325-0A63D8BAE5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t-IT"/>
          </a:p>
        </p:txBody>
      </p:sp>
      <p:sp>
        <p:nvSpPr>
          <p:cNvPr id="3" name="Text Placeholder 2">
            <a:extLst>
              <a:ext uri="{FF2B5EF4-FFF2-40B4-BE49-F238E27FC236}">
                <a16:creationId xmlns:a16="http://schemas.microsoft.com/office/drawing/2014/main" id="{58EDA71D-C4D3-4543-B1B4-7A004AA943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F2C75B-2B0F-4F2D-A73C-597FF52FB7D7}"/>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5" name="Footer Placeholder 4">
            <a:extLst>
              <a:ext uri="{FF2B5EF4-FFF2-40B4-BE49-F238E27FC236}">
                <a16:creationId xmlns:a16="http://schemas.microsoft.com/office/drawing/2014/main" id="{60B33E92-A6DD-48A6-824B-4F05F25C6484}"/>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id="{51BA1672-79DD-4AF6-A937-4EA2DAA41F98}"/>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727180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A4B3C-F125-41C3-9C5C-256D9BC64C8D}"/>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id="{26BF22B7-C06A-4174-B843-90B2B2B71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Content Placeholder 3">
            <a:extLst>
              <a:ext uri="{FF2B5EF4-FFF2-40B4-BE49-F238E27FC236}">
                <a16:creationId xmlns:a16="http://schemas.microsoft.com/office/drawing/2014/main" id="{437DC3E7-ED1B-48F2-9A65-FA6C5725FC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Date Placeholder 4">
            <a:extLst>
              <a:ext uri="{FF2B5EF4-FFF2-40B4-BE49-F238E27FC236}">
                <a16:creationId xmlns:a16="http://schemas.microsoft.com/office/drawing/2014/main" id="{706EDEF3-B910-4185-A223-638B3AB21FDE}"/>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6" name="Footer Placeholder 5">
            <a:extLst>
              <a:ext uri="{FF2B5EF4-FFF2-40B4-BE49-F238E27FC236}">
                <a16:creationId xmlns:a16="http://schemas.microsoft.com/office/drawing/2014/main" id="{82E271DA-9523-408F-B8AA-13259E04DA61}"/>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887BE5C2-AF7D-4125-A9FB-C1BBF250507F}"/>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771678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EEEBA-26B6-44C7-A31D-32E2386B85A1}"/>
              </a:ext>
            </a:extLst>
          </p:cNvPr>
          <p:cNvSpPr>
            <a:spLocks noGrp="1"/>
          </p:cNvSpPr>
          <p:nvPr>
            <p:ph type="title"/>
          </p:nvPr>
        </p:nvSpPr>
        <p:spPr>
          <a:xfrm>
            <a:off x="839788" y="365125"/>
            <a:ext cx="10515600" cy="1325563"/>
          </a:xfrm>
        </p:spPr>
        <p:txBody>
          <a:bodyPr/>
          <a:lstStyle/>
          <a:p>
            <a:r>
              <a:rPr lang="en-US"/>
              <a:t>Click to edit Master title style</a:t>
            </a:r>
            <a:endParaRPr lang="it-IT"/>
          </a:p>
        </p:txBody>
      </p:sp>
      <p:sp>
        <p:nvSpPr>
          <p:cNvPr id="3" name="Text Placeholder 2">
            <a:extLst>
              <a:ext uri="{FF2B5EF4-FFF2-40B4-BE49-F238E27FC236}">
                <a16:creationId xmlns:a16="http://schemas.microsoft.com/office/drawing/2014/main" id="{AF43212D-2FFB-4285-ACAA-E7611FCF64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603C80-76F9-4898-A860-3761445A3C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Text Placeholder 4">
            <a:extLst>
              <a:ext uri="{FF2B5EF4-FFF2-40B4-BE49-F238E27FC236}">
                <a16:creationId xmlns:a16="http://schemas.microsoft.com/office/drawing/2014/main" id="{93E9C9FB-7ED5-45CF-931D-C52921A637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4637D1-E1F8-425D-B618-6A7B7EDB89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Date Placeholder 6">
            <a:extLst>
              <a:ext uri="{FF2B5EF4-FFF2-40B4-BE49-F238E27FC236}">
                <a16:creationId xmlns:a16="http://schemas.microsoft.com/office/drawing/2014/main" id="{06330655-5C85-4C6D-B696-96E6FECEA783}"/>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8" name="Footer Placeholder 7">
            <a:extLst>
              <a:ext uri="{FF2B5EF4-FFF2-40B4-BE49-F238E27FC236}">
                <a16:creationId xmlns:a16="http://schemas.microsoft.com/office/drawing/2014/main" id="{33124F5F-0C5F-422B-A40E-8FDDCE4AFD05}"/>
              </a:ext>
            </a:extLst>
          </p:cNvPr>
          <p:cNvSpPr>
            <a:spLocks noGrp="1"/>
          </p:cNvSpPr>
          <p:nvPr>
            <p:ph type="ftr" sz="quarter" idx="11"/>
          </p:nvPr>
        </p:nvSpPr>
        <p:spPr/>
        <p:txBody>
          <a:bodyPr/>
          <a:lstStyle/>
          <a:p>
            <a:endParaRPr lang="it-IT"/>
          </a:p>
        </p:txBody>
      </p:sp>
      <p:sp>
        <p:nvSpPr>
          <p:cNvPr id="9" name="Slide Number Placeholder 8">
            <a:extLst>
              <a:ext uri="{FF2B5EF4-FFF2-40B4-BE49-F238E27FC236}">
                <a16:creationId xmlns:a16="http://schemas.microsoft.com/office/drawing/2014/main" id="{42F1CF9D-9697-4A41-9684-FD20BB429FEC}"/>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980923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A76D1-A85B-4F77-A864-C81D19DAA560}"/>
              </a:ext>
            </a:extLst>
          </p:cNvPr>
          <p:cNvSpPr>
            <a:spLocks noGrp="1"/>
          </p:cNvSpPr>
          <p:nvPr>
            <p:ph type="title"/>
          </p:nvPr>
        </p:nvSpPr>
        <p:spPr/>
        <p:txBody>
          <a:bodyPr/>
          <a:lstStyle/>
          <a:p>
            <a:r>
              <a:rPr lang="en-US"/>
              <a:t>Click to edit Master title style</a:t>
            </a:r>
            <a:endParaRPr lang="it-IT"/>
          </a:p>
        </p:txBody>
      </p:sp>
      <p:sp>
        <p:nvSpPr>
          <p:cNvPr id="3" name="Date Placeholder 2">
            <a:extLst>
              <a:ext uri="{FF2B5EF4-FFF2-40B4-BE49-F238E27FC236}">
                <a16:creationId xmlns:a16="http://schemas.microsoft.com/office/drawing/2014/main" id="{1B347899-03F5-4BE6-A736-671DA7114A93}"/>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4" name="Footer Placeholder 3">
            <a:extLst>
              <a:ext uri="{FF2B5EF4-FFF2-40B4-BE49-F238E27FC236}">
                <a16:creationId xmlns:a16="http://schemas.microsoft.com/office/drawing/2014/main" id="{B8283762-7FBD-48EC-B73F-773D70DBF2DD}"/>
              </a:ext>
            </a:extLst>
          </p:cNvPr>
          <p:cNvSpPr>
            <a:spLocks noGrp="1"/>
          </p:cNvSpPr>
          <p:nvPr>
            <p:ph type="ftr" sz="quarter" idx="11"/>
          </p:nvPr>
        </p:nvSpPr>
        <p:spPr/>
        <p:txBody>
          <a:bodyPr/>
          <a:lstStyle/>
          <a:p>
            <a:endParaRPr lang="it-IT"/>
          </a:p>
        </p:txBody>
      </p:sp>
      <p:sp>
        <p:nvSpPr>
          <p:cNvPr id="5" name="Slide Number Placeholder 4">
            <a:extLst>
              <a:ext uri="{FF2B5EF4-FFF2-40B4-BE49-F238E27FC236}">
                <a16:creationId xmlns:a16="http://schemas.microsoft.com/office/drawing/2014/main" id="{D102E592-4B71-4500-B008-0CC03293E1B8}"/>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539635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3C9BDE-B6BA-4DA6-AD8D-38EAAAB053BB}"/>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3" name="Footer Placeholder 2">
            <a:extLst>
              <a:ext uri="{FF2B5EF4-FFF2-40B4-BE49-F238E27FC236}">
                <a16:creationId xmlns:a16="http://schemas.microsoft.com/office/drawing/2014/main" id="{D470C4ED-6C1E-4932-824A-8F1BEB77379E}"/>
              </a:ext>
            </a:extLst>
          </p:cNvPr>
          <p:cNvSpPr>
            <a:spLocks noGrp="1"/>
          </p:cNvSpPr>
          <p:nvPr>
            <p:ph type="ftr" sz="quarter" idx="11"/>
          </p:nvPr>
        </p:nvSpPr>
        <p:spPr/>
        <p:txBody>
          <a:bodyPr/>
          <a:lstStyle/>
          <a:p>
            <a:endParaRPr lang="it-IT"/>
          </a:p>
        </p:txBody>
      </p:sp>
      <p:sp>
        <p:nvSpPr>
          <p:cNvPr id="4" name="Slide Number Placeholder 3">
            <a:extLst>
              <a:ext uri="{FF2B5EF4-FFF2-40B4-BE49-F238E27FC236}">
                <a16:creationId xmlns:a16="http://schemas.microsoft.com/office/drawing/2014/main" id="{8BB45D4A-67B6-484F-B900-C59615639A41}"/>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218002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AEB7B-9E48-4E0C-87F8-609B1DF305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Content Placeholder 2">
            <a:extLst>
              <a:ext uri="{FF2B5EF4-FFF2-40B4-BE49-F238E27FC236}">
                <a16:creationId xmlns:a16="http://schemas.microsoft.com/office/drawing/2014/main" id="{2BD64388-674C-41C8-94D1-6BBDCF16FB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Text Placeholder 3">
            <a:extLst>
              <a:ext uri="{FF2B5EF4-FFF2-40B4-BE49-F238E27FC236}">
                <a16:creationId xmlns:a16="http://schemas.microsoft.com/office/drawing/2014/main" id="{7D2590E6-FC63-4989-8B3A-F9CBA21140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D144E2-64FC-4425-A927-B4AD73976272}"/>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6" name="Footer Placeholder 5">
            <a:extLst>
              <a:ext uri="{FF2B5EF4-FFF2-40B4-BE49-F238E27FC236}">
                <a16:creationId xmlns:a16="http://schemas.microsoft.com/office/drawing/2014/main" id="{CF618395-9078-497E-BE1C-3289A42B805F}"/>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F61D42C3-B537-4D57-A6F3-9A69128E5C91}"/>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4247016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77397-22AE-44D1-B842-5E5525A30B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Picture Placeholder 2">
            <a:extLst>
              <a:ext uri="{FF2B5EF4-FFF2-40B4-BE49-F238E27FC236}">
                <a16:creationId xmlns:a16="http://schemas.microsoft.com/office/drawing/2014/main" id="{842E34A7-4EEB-4CC1-83AE-2F42938881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Text Placeholder 3">
            <a:extLst>
              <a:ext uri="{FF2B5EF4-FFF2-40B4-BE49-F238E27FC236}">
                <a16:creationId xmlns:a16="http://schemas.microsoft.com/office/drawing/2014/main" id="{CF2988CE-C1CE-43DA-82F1-A868BFE50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96764E-E46A-49C3-AECF-A08B2B969287}"/>
              </a:ext>
            </a:extLst>
          </p:cNvPr>
          <p:cNvSpPr>
            <a:spLocks noGrp="1"/>
          </p:cNvSpPr>
          <p:nvPr>
            <p:ph type="dt" sz="half" idx="10"/>
          </p:nvPr>
        </p:nvSpPr>
        <p:spPr/>
        <p:txBody>
          <a:bodyPr/>
          <a:lstStyle/>
          <a:p>
            <a:fld id="{28E7F674-603F-41F3-934F-DEBA0B6F74B4}" type="datetimeFigureOut">
              <a:rPr lang="it-IT" smtClean="0"/>
              <a:t>29/03/2022</a:t>
            </a:fld>
            <a:endParaRPr lang="it-IT"/>
          </a:p>
        </p:txBody>
      </p:sp>
      <p:sp>
        <p:nvSpPr>
          <p:cNvPr id="6" name="Footer Placeholder 5">
            <a:extLst>
              <a:ext uri="{FF2B5EF4-FFF2-40B4-BE49-F238E27FC236}">
                <a16:creationId xmlns:a16="http://schemas.microsoft.com/office/drawing/2014/main" id="{D441C465-3F70-466A-8828-46E2C92C6243}"/>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id="{251DD0EE-6868-484B-BECC-C280FAEBC6E9}"/>
              </a:ext>
            </a:extLst>
          </p:cNvPr>
          <p:cNvSpPr>
            <a:spLocks noGrp="1"/>
          </p:cNvSpPr>
          <p:nvPr>
            <p:ph type="sldNum" sz="quarter" idx="12"/>
          </p:nvPr>
        </p:nvSpPr>
        <p:spPr/>
        <p:txBody>
          <a:bodyPr/>
          <a:lstStyle/>
          <a:p>
            <a:fld id="{2CCFF5F7-111E-4F9E-BF39-BEB89AD0CD0D}" type="slidenum">
              <a:rPr lang="it-IT" smtClean="0"/>
              <a:t>‹N›</a:t>
            </a:fld>
            <a:endParaRPr lang="it-IT"/>
          </a:p>
        </p:txBody>
      </p:sp>
    </p:spTree>
    <p:extLst>
      <p:ext uri="{BB962C8B-B14F-4D97-AF65-F5344CB8AC3E}">
        <p14:creationId xmlns:p14="http://schemas.microsoft.com/office/powerpoint/2010/main" val="1017381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244619-388C-47AA-8A43-88C7430B5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t-IT"/>
          </a:p>
        </p:txBody>
      </p:sp>
      <p:sp>
        <p:nvSpPr>
          <p:cNvPr id="3" name="Text Placeholder 2">
            <a:extLst>
              <a:ext uri="{FF2B5EF4-FFF2-40B4-BE49-F238E27FC236}">
                <a16:creationId xmlns:a16="http://schemas.microsoft.com/office/drawing/2014/main" id="{6B50E9E5-845A-474E-967E-3D423E6A04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id="{FAA34ABA-6B0A-4E7B-A298-17B799B3B1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E7F674-603F-41F3-934F-DEBA0B6F74B4}" type="datetimeFigureOut">
              <a:rPr lang="it-IT" smtClean="0"/>
              <a:t>29/03/2022</a:t>
            </a:fld>
            <a:endParaRPr lang="it-IT"/>
          </a:p>
        </p:txBody>
      </p:sp>
      <p:sp>
        <p:nvSpPr>
          <p:cNvPr id="5" name="Footer Placeholder 4">
            <a:extLst>
              <a:ext uri="{FF2B5EF4-FFF2-40B4-BE49-F238E27FC236}">
                <a16:creationId xmlns:a16="http://schemas.microsoft.com/office/drawing/2014/main" id="{BE3CF208-56E9-490E-8E28-15E8CA40C1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a:extLst>
              <a:ext uri="{FF2B5EF4-FFF2-40B4-BE49-F238E27FC236}">
                <a16:creationId xmlns:a16="http://schemas.microsoft.com/office/drawing/2014/main" id="{05352B29-E22E-4872-82B4-110C678E06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FF5F7-111E-4F9E-BF39-BEB89AD0CD0D}" type="slidenum">
              <a:rPr lang="it-IT" smtClean="0"/>
              <a:t>‹N›</a:t>
            </a:fld>
            <a:endParaRPr lang="it-IT"/>
          </a:p>
        </p:txBody>
      </p:sp>
    </p:spTree>
    <p:extLst>
      <p:ext uri="{BB962C8B-B14F-4D97-AF65-F5344CB8AC3E}">
        <p14:creationId xmlns:p14="http://schemas.microsoft.com/office/powerpoint/2010/main" val="4093288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F15E7B-CE22-43FE-848B-7E96012B82AE}"/>
              </a:ext>
            </a:extLst>
          </p:cNvPr>
          <p:cNvSpPr>
            <a:spLocks noGrp="1"/>
          </p:cNvSpPr>
          <p:nvPr>
            <p:ph type="ctrTitle"/>
          </p:nvPr>
        </p:nvSpPr>
        <p:spPr>
          <a:xfrm>
            <a:off x="4162567" y="818984"/>
            <a:ext cx="6714699" cy="3178689"/>
          </a:xfrm>
        </p:spPr>
        <p:txBody>
          <a:bodyPr>
            <a:normAutofit/>
          </a:bodyPr>
          <a:lstStyle/>
          <a:p>
            <a:pPr algn="l"/>
            <a:r>
              <a:rPr lang="it-IT" sz="4800">
                <a:solidFill>
                  <a:srgbClr val="FFFFFF"/>
                </a:solidFill>
              </a:rPr>
              <a:t>MHW1</a:t>
            </a:r>
          </a:p>
        </p:txBody>
      </p:sp>
      <p:sp>
        <p:nvSpPr>
          <p:cNvPr id="22" name="Rectangle 21">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9290D403-F4A2-48A1-9DCD-D7908A44BB4D}"/>
              </a:ext>
            </a:extLst>
          </p:cNvPr>
          <p:cNvSpPr>
            <a:spLocks noGrp="1"/>
          </p:cNvSpPr>
          <p:nvPr>
            <p:ph type="subTitle" idx="1"/>
          </p:nvPr>
        </p:nvSpPr>
        <p:spPr>
          <a:xfrm>
            <a:off x="4285397" y="4960961"/>
            <a:ext cx="7055893" cy="1078054"/>
          </a:xfrm>
        </p:spPr>
        <p:txBody>
          <a:bodyPr>
            <a:normAutofit fontScale="92500" lnSpcReduction="20000"/>
          </a:bodyPr>
          <a:lstStyle/>
          <a:p>
            <a:pPr algn="l"/>
            <a:r>
              <a:rPr lang="it-IT" dirty="0">
                <a:solidFill>
                  <a:srgbClr val="FFFFFF"/>
                </a:solidFill>
              </a:rPr>
              <a:t>Luigi Marchese</a:t>
            </a:r>
          </a:p>
          <a:p>
            <a:pPr algn="l"/>
            <a:r>
              <a:rPr lang="it-IT" dirty="0">
                <a:solidFill>
                  <a:srgbClr val="FFFFFF"/>
                </a:solidFill>
              </a:rPr>
              <a:t>1000026805</a:t>
            </a:r>
          </a:p>
          <a:p>
            <a:pPr algn="l"/>
            <a:r>
              <a:rPr lang="it-IT" dirty="0">
                <a:solidFill>
                  <a:srgbClr val="FFFFFF"/>
                </a:solidFill>
              </a:rPr>
              <a:t>Data</a:t>
            </a:r>
          </a:p>
        </p:txBody>
      </p:sp>
    </p:spTree>
    <p:extLst>
      <p:ext uri="{BB962C8B-B14F-4D97-AF65-F5344CB8AC3E}">
        <p14:creationId xmlns:p14="http://schemas.microsoft.com/office/powerpoint/2010/main" val="247400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0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par>
                                <p:cTn id="13" presetID="10" presetClass="entr" presetSubtype="0" fill="hold" grpId="0" nodeType="withEffect">
                                  <p:stCondLst>
                                    <p:cond delay="5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000"/>
                                  </p:stCondLst>
                                  <p:iterate>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Menù navigazione</a:t>
            </a:r>
          </a:p>
        </p:txBody>
      </p:sp>
      <p:sp>
        <p:nvSpPr>
          <p:cNvPr id="6" name="Segnaposto contenuto 5">
            <a:extLst>
              <a:ext uri="{FF2B5EF4-FFF2-40B4-BE49-F238E27FC236}">
                <a16:creationId xmlns:a16="http://schemas.microsoft.com/office/drawing/2014/main" id="{34DF0583-5D9B-4F1F-BD60-0F1380A18092}"/>
              </a:ext>
            </a:extLst>
          </p:cNvPr>
          <p:cNvSpPr>
            <a:spLocks noGrp="1"/>
          </p:cNvSpPr>
          <p:nvPr>
            <p:ph idx="1"/>
          </p:nvPr>
        </p:nvSpPr>
        <p:spPr/>
        <p:txBody>
          <a:bodyPr/>
          <a:lstStyle/>
          <a:p>
            <a:endParaRPr lang="it-IT" dirty="0"/>
          </a:p>
        </p:txBody>
      </p:sp>
      <p:pic>
        <p:nvPicPr>
          <p:cNvPr id="9" name="Immagine 8">
            <a:extLst>
              <a:ext uri="{FF2B5EF4-FFF2-40B4-BE49-F238E27FC236}">
                <a16:creationId xmlns:a16="http://schemas.microsoft.com/office/drawing/2014/main" id="{7AC82A25-E123-49A3-9C63-BE3256E86DB7}"/>
              </a:ext>
            </a:extLst>
          </p:cNvPr>
          <p:cNvPicPr>
            <a:picLocks noChangeAspect="1"/>
          </p:cNvPicPr>
          <p:nvPr/>
        </p:nvPicPr>
        <p:blipFill>
          <a:blip r:embed="rId2"/>
          <a:stretch>
            <a:fillRect/>
          </a:stretch>
        </p:blipFill>
        <p:spPr>
          <a:xfrm>
            <a:off x="4779818" y="78869"/>
            <a:ext cx="2812340" cy="6700260"/>
          </a:xfrm>
          <a:prstGeom prst="rect">
            <a:avLst/>
          </a:prstGeom>
        </p:spPr>
      </p:pic>
    </p:spTree>
    <p:extLst>
      <p:ext uri="{BB962C8B-B14F-4D97-AF65-F5344CB8AC3E}">
        <p14:creationId xmlns:p14="http://schemas.microsoft.com/office/powerpoint/2010/main" val="3560495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contenuti</a:t>
            </a:r>
          </a:p>
        </p:txBody>
      </p:sp>
      <p:sp>
        <p:nvSpPr>
          <p:cNvPr id="4" name="Segnaposto contenuto 3">
            <a:extLst>
              <a:ext uri="{FF2B5EF4-FFF2-40B4-BE49-F238E27FC236}">
                <a16:creationId xmlns:a16="http://schemas.microsoft.com/office/drawing/2014/main" id="{0F1DCD5C-E7F1-423B-9D68-C382729B29A7}"/>
              </a:ext>
            </a:extLst>
          </p:cNvPr>
          <p:cNvSpPr>
            <a:spLocks noGrp="1"/>
          </p:cNvSpPr>
          <p:nvPr>
            <p:ph idx="1"/>
          </p:nvPr>
        </p:nvSpPr>
        <p:spPr/>
        <p:txBody>
          <a:bodyPr/>
          <a:lstStyle/>
          <a:p>
            <a:endParaRPr lang="it-IT" dirty="0"/>
          </a:p>
        </p:txBody>
      </p:sp>
      <p:pic>
        <p:nvPicPr>
          <p:cNvPr id="7" name="Immagine 6">
            <a:extLst>
              <a:ext uri="{FF2B5EF4-FFF2-40B4-BE49-F238E27FC236}">
                <a16:creationId xmlns:a16="http://schemas.microsoft.com/office/drawing/2014/main" id="{EB2D6E55-5224-486B-B0CC-4405748CA9DA}"/>
              </a:ext>
            </a:extLst>
          </p:cNvPr>
          <p:cNvPicPr>
            <a:picLocks noChangeAspect="1"/>
          </p:cNvPicPr>
          <p:nvPr/>
        </p:nvPicPr>
        <p:blipFill>
          <a:blip r:embed="rId2"/>
          <a:stretch>
            <a:fillRect/>
          </a:stretch>
        </p:blipFill>
        <p:spPr>
          <a:xfrm>
            <a:off x="4367695" y="1305291"/>
            <a:ext cx="7489315" cy="4481820"/>
          </a:xfrm>
          <a:prstGeom prst="rect">
            <a:avLst/>
          </a:prstGeom>
        </p:spPr>
      </p:pic>
    </p:spTree>
    <p:extLst>
      <p:ext uri="{BB962C8B-B14F-4D97-AF65-F5344CB8AC3E}">
        <p14:creationId xmlns:p14="http://schemas.microsoft.com/office/powerpoint/2010/main" val="994131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Sezione contenuti</a:t>
            </a:r>
          </a:p>
        </p:txBody>
      </p:sp>
      <p:pic>
        <p:nvPicPr>
          <p:cNvPr id="5" name="Segnaposto contenuto 4">
            <a:extLst>
              <a:ext uri="{FF2B5EF4-FFF2-40B4-BE49-F238E27FC236}">
                <a16:creationId xmlns:a16="http://schemas.microsoft.com/office/drawing/2014/main" id="{78D4448E-5E87-4F72-B320-7956FC6AC534}"/>
              </a:ext>
            </a:extLst>
          </p:cNvPr>
          <p:cNvPicPr>
            <a:picLocks noGrp="1" noChangeAspect="1"/>
          </p:cNvPicPr>
          <p:nvPr>
            <p:ph idx="1"/>
          </p:nvPr>
        </p:nvPicPr>
        <p:blipFill>
          <a:blip r:embed="rId2"/>
          <a:stretch>
            <a:fillRect/>
          </a:stretch>
        </p:blipFill>
        <p:spPr>
          <a:xfrm>
            <a:off x="4321084" y="147543"/>
            <a:ext cx="2838571" cy="6562911"/>
          </a:xfrm>
        </p:spPr>
      </p:pic>
      <p:pic>
        <p:nvPicPr>
          <p:cNvPr id="9" name="Immagine 8">
            <a:extLst>
              <a:ext uri="{FF2B5EF4-FFF2-40B4-BE49-F238E27FC236}">
                <a16:creationId xmlns:a16="http://schemas.microsoft.com/office/drawing/2014/main" id="{B240A5DA-0DA2-4EA4-81C8-E465F96434AD}"/>
              </a:ext>
            </a:extLst>
          </p:cNvPr>
          <p:cNvPicPr>
            <a:picLocks noChangeAspect="1"/>
          </p:cNvPicPr>
          <p:nvPr/>
        </p:nvPicPr>
        <p:blipFill>
          <a:blip r:embed="rId3"/>
          <a:stretch>
            <a:fillRect/>
          </a:stretch>
        </p:blipFill>
        <p:spPr>
          <a:xfrm>
            <a:off x="7261347" y="2035419"/>
            <a:ext cx="4175907" cy="2677624"/>
          </a:xfrm>
          <a:prstGeom prst="rect">
            <a:avLst/>
          </a:prstGeom>
        </p:spPr>
      </p:pic>
    </p:spTree>
    <p:extLst>
      <p:ext uri="{BB962C8B-B14F-4D97-AF65-F5344CB8AC3E}">
        <p14:creationId xmlns:p14="http://schemas.microsoft.com/office/powerpoint/2010/main" val="762170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Footer</a:t>
            </a:r>
          </a:p>
        </p:txBody>
      </p:sp>
      <p:pic>
        <p:nvPicPr>
          <p:cNvPr id="7" name="Segnaposto contenuto 6">
            <a:extLst>
              <a:ext uri="{FF2B5EF4-FFF2-40B4-BE49-F238E27FC236}">
                <a16:creationId xmlns:a16="http://schemas.microsoft.com/office/drawing/2014/main" id="{EF6E974C-7FCC-4A0E-8FC5-3B98D3A4E540}"/>
              </a:ext>
            </a:extLst>
          </p:cNvPr>
          <p:cNvPicPr>
            <a:picLocks noGrp="1" noChangeAspect="1"/>
          </p:cNvPicPr>
          <p:nvPr>
            <p:ph idx="1"/>
          </p:nvPr>
        </p:nvPicPr>
        <p:blipFill>
          <a:blip r:embed="rId2"/>
          <a:stretch>
            <a:fillRect/>
          </a:stretch>
        </p:blipFill>
        <p:spPr>
          <a:xfrm>
            <a:off x="4285279" y="1833196"/>
            <a:ext cx="7656212" cy="3290582"/>
          </a:xfrm>
        </p:spPr>
      </p:pic>
    </p:spTree>
    <p:extLst>
      <p:ext uri="{BB962C8B-B14F-4D97-AF65-F5344CB8AC3E}">
        <p14:creationId xmlns:p14="http://schemas.microsoft.com/office/powerpoint/2010/main" val="1983895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FFD19F-75CA-4966-B79C-2935A271AD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Footer</a:t>
            </a:r>
          </a:p>
        </p:txBody>
      </p:sp>
      <p:pic>
        <p:nvPicPr>
          <p:cNvPr id="4" name="Immagine 3">
            <a:extLst>
              <a:ext uri="{FF2B5EF4-FFF2-40B4-BE49-F238E27FC236}">
                <a16:creationId xmlns:a16="http://schemas.microsoft.com/office/drawing/2014/main" id="{E38C6A75-D494-46E4-9727-BD30B77A4844}"/>
              </a:ext>
            </a:extLst>
          </p:cNvPr>
          <p:cNvPicPr>
            <a:picLocks noChangeAspect="1"/>
          </p:cNvPicPr>
          <p:nvPr/>
        </p:nvPicPr>
        <p:blipFill>
          <a:blip r:embed="rId2"/>
          <a:stretch>
            <a:fillRect/>
          </a:stretch>
        </p:blipFill>
        <p:spPr>
          <a:xfrm>
            <a:off x="5041907" y="350344"/>
            <a:ext cx="4496228" cy="6137031"/>
          </a:xfrm>
          <a:prstGeom prst="rect">
            <a:avLst/>
          </a:prstGeom>
        </p:spPr>
      </p:pic>
    </p:spTree>
    <p:extLst>
      <p:ext uri="{BB962C8B-B14F-4D97-AF65-F5344CB8AC3E}">
        <p14:creationId xmlns:p14="http://schemas.microsoft.com/office/powerpoint/2010/main" val="3467110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199468-442B-44D8-8FB1-9E9E01386302}"/>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Descrizione del progetto</a:t>
            </a:r>
          </a:p>
        </p:txBody>
      </p:sp>
      <p:sp>
        <p:nvSpPr>
          <p:cNvPr id="3" name="Content Placeholder 2">
            <a:extLst>
              <a:ext uri="{FF2B5EF4-FFF2-40B4-BE49-F238E27FC236}">
                <a16:creationId xmlns:a16="http://schemas.microsoft.com/office/drawing/2014/main" id="{A05D1882-65DE-484D-B983-8F24ECBDF31D}"/>
              </a:ext>
            </a:extLst>
          </p:cNvPr>
          <p:cNvSpPr>
            <a:spLocks noGrp="1"/>
          </p:cNvSpPr>
          <p:nvPr>
            <p:ph idx="1"/>
          </p:nvPr>
        </p:nvSpPr>
        <p:spPr>
          <a:xfrm>
            <a:off x="4810259" y="649480"/>
            <a:ext cx="6555347" cy="5546047"/>
          </a:xfrm>
        </p:spPr>
        <p:txBody>
          <a:bodyPr anchor="ctr">
            <a:normAutofit/>
          </a:bodyPr>
          <a:lstStyle/>
          <a:p>
            <a:pPr marL="457200" lvl="1" indent="0">
              <a:buNone/>
            </a:pPr>
            <a:r>
              <a:rPr lang="it-IT" sz="2000" dirty="0"/>
              <a:t>Il mio progetto rappresenta la Home Page di un sito web di una concessionario di moto. Nella schermata principale sono presenti una serie di pulsanti per la navigazione nel sito. Successivamente vengono esposti tre loghi delle rispettive case produttrici di motoveicoli di cui il concessionario è rivenditore. Più avanti sono presenti una serie di consigli sulle moto a disposizione attraverso foto accompagnata da una descrizione. Infine un </a:t>
            </a:r>
            <a:r>
              <a:rPr lang="it-IT" sz="2000" dirty="0" err="1"/>
              <a:t>footer</a:t>
            </a:r>
            <a:r>
              <a:rPr lang="it-IT" sz="2000" dirty="0"/>
              <a:t> contenente informazioni di vario tipo.</a:t>
            </a:r>
          </a:p>
        </p:txBody>
      </p:sp>
    </p:spTree>
    <p:extLst>
      <p:ext uri="{BB962C8B-B14F-4D97-AF65-F5344CB8AC3E}">
        <p14:creationId xmlns:p14="http://schemas.microsoft.com/office/powerpoint/2010/main" val="2693910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arentesi graffa chiusa 8">
            <a:extLst>
              <a:ext uri="{FF2B5EF4-FFF2-40B4-BE49-F238E27FC236}">
                <a16:creationId xmlns:a16="http://schemas.microsoft.com/office/drawing/2014/main" id="{CB6ED24B-CEDD-49BD-864A-0B933D17F2B6}"/>
              </a:ext>
            </a:extLst>
          </p:cNvPr>
          <p:cNvSpPr/>
          <p:nvPr/>
        </p:nvSpPr>
        <p:spPr>
          <a:xfrm>
            <a:off x="11587795" y="1628656"/>
            <a:ext cx="52598" cy="1539376"/>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0" name="CasellaDiTesto 9">
            <a:extLst>
              <a:ext uri="{FF2B5EF4-FFF2-40B4-BE49-F238E27FC236}">
                <a16:creationId xmlns:a16="http://schemas.microsoft.com/office/drawing/2014/main" id="{FE3AC860-201B-443D-913E-DCAC7BB9620D}"/>
              </a:ext>
            </a:extLst>
          </p:cNvPr>
          <p:cNvSpPr txBox="1"/>
          <p:nvPr/>
        </p:nvSpPr>
        <p:spPr>
          <a:xfrm>
            <a:off x="11587795" y="2322414"/>
            <a:ext cx="534074" cy="261610"/>
          </a:xfrm>
          <a:prstGeom prst="rect">
            <a:avLst/>
          </a:prstGeom>
          <a:noFill/>
        </p:spPr>
        <p:txBody>
          <a:bodyPr wrap="square" rtlCol="0">
            <a:spAutoFit/>
          </a:bodyPr>
          <a:lstStyle/>
          <a:p>
            <a:r>
              <a:rPr lang="it-IT" sz="1100" dirty="0">
                <a:solidFill>
                  <a:schemeClr val="accent1"/>
                </a:solidFill>
              </a:rPr>
              <a:t>390px</a:t>
            </a:r>
          </a:p>
        </p:txBody>
      </p:sp>
      <p:sp>
        <p:nvSpPr>
          <p:cNvPr id="11" name="Parentesi graffa aperta 10">
            <a:extLst>
              <a:ext uri="{FF2B5EF4-FFF2-40B4-BE49-F238E27FC236}">
                <a16:creationId xmlns:a16="http://schemas.microsoft.com/office/drawing/2014/main" id="{8E884BFF-BCEF-4783-A47F-E20E0D401857}"/>
              </a:ext>
            </a:extLst>
          </p:cNvPr>
          <p:cNvSpPr/>
          <p:nvPr/>
        </p:nvSpPr>
        <p:spPr>
          <a:xfrm>
            <a:off x="1913710" y="1628656"/>
            <a:ext cx="45719" cy="7495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3" name="CasellaDiTesto 12">
            <a:extLst>
              <a:ext uri="{FF2B5EF4-FFF2-40B4-BE49-F238E27FC236}">
                <a16:creationId xmlns:a16="http://schemas.microsoft.com/office/drawing/2014/main" id="{847439AA-D37B-41C8-8055-F31FD740B435}"/>
              </a:ext>
            </a:extLst>
          </p:cNvPr>
          <p:cNvSpPr txBox="1"/>
          <p:nvPr/>
        </p:nvSpPr>
        <p:spPr>
          <a:xfrm>
            <a:off x="1509179" y="1539177"/>
            <a:ext cx="464685" cy="261610"/>
          </a:xfrm>
          <a:prstGeom prst="rect">
            <a:avLst/>
          </a:prstGeom>
          <a:noFill/>
        </p:spPr>
        <p:txBody>
          <a:bodyPr wrap="square" rtlCol="0">
            <a:spAutoFit/>
          </a:bodyPr>
          <a:lstStyle/>
          <a:p>
            <a:r>
              <a:rPr lang="it-IT" sz="1100" dirty="0">
                <a:solidFill>
                  <a:schemeClr val="accent1"/>
                </a:solidFill>
              </a:rPr>
              <a:t>20px</a:t>
            </a:r>
          </a:p>
        </p:txBody>
      </p:sp>
      <p:sp>
        <p:nvSpPr>
          <p:cNvPr id="14" name="Parentesi graffa aperta 13">
            <a:extLst>
              <a:ext uri="{FF2B5EF4-FFF2-40B4-BE49-F238E27FC236}">
                <a16:creationId xmlns:a16="http://schemas.microsoft.com/office/drawing/2014/main" id="{38A9BACE-DD00-4E58-BFFC-8845172CCB51}"/>
              </a:ext>
            </a:extLst>
          </p:cNvPr>
          <p:cNvSpPr/>
          <p:nvPr/>
        </p:nvSpPr>
        <p:spPr>
          <a:xfrm rot="5400000">
            <a:off x="6583407" y="-3325522"/>
            <a:ext cx="369741" cy="9538615"/>
          </a:xfrm>
          <a:prstGeom prst="leftBrace">
            <a:avLst>
              <a:gd name="adj1" fmla="val 8333"/>
              <a:gd name="adj2" fmla="val 540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5" name="CasellaDiTesto 14">
            <a:extLst>
              <a:ext uri="{FF2B5EF4-FFF2-40B4-BE49-F238E27FC236}">
                <a16:creationId xmlns:a16="http://schemas.microsoft.com/office/drawing/2014/main" id="{62A4185B-79AC-4013-A3AA-89C3A7FAC6BB}"/>
              </a:ext>
            </a:extLst>
          </p:cNvPr>
          <p:cNvSpPr txBox="1"/>
          <p:nvPr/>
        </p:nvSpPr>
        <p:spPr>
          <a:xfrm>
            <a:off x="6018977" y="914400"/>
            <a:ext cx="1498600" cy="261610"/>
          </a:xfrm>
          <a:prstGeom prst="rect">
            <a:avLst/>
          </a:prstGeom>
          <a:noFill/>
        </p:spPr>
        <p:txBody>
          <a:bodyPr wrap="square" rtlCol="0">
            <a:spAutoFit/>
          </a:bodyPr>
          <a:lstStyle/>
          <a:p>
            <a:r>
              <a:rPr lang="it-IT" sz="1100" dirty="0">
                <a:solidFill>
                  <a:schemeClr val="accent1"/>
                </a:solidFill>
              </a:rPr>
              <a:t>100% pagina</a:t>
            </a:r>
          </a:p>
        </p:txBody>
      </p:sp>
      <p:pic>
        <p:nvPicPr>
          <p:cNvPr id="17" name="Immagine 16">
            <a:extLst>
              <a:ext uri="{FF2B5EF4-FFF2-40B4-BE49-F238E27FC236}">
                <a16:creationId xmlns:a16="http://schemas.microsoft.com/office/drawing/2014/main" id="{108DA410-9469-40A1-A54E-BAB6CE6BBAF4}"/>
              </a:ext>
            </a:extLst>
          </p:cNvPr>
          <p:cNvPicPr>
            <a:picLocks noChangeAspect="1"/>
          </p:cNvPicPr>
          <p:nvPr/>
        </p:nvPicPr>
        <p:blipFill>
          <a:blip r:embed="rId2"/>
          <a:stretch>
            <a:fillRect/>
          </a:stretch>
        </p:blipFill>
        <p:spPr>
          <a:xfrm>
            <a:off x="2016857" y="1628656"/>
            <a:ext cx="9527944" cy="3582930"/>
          </a:xfrm>
          <a:prstGeom prst="rect">
            <a:avLst/>
          </a:prstGeom>
        </p:spPr>
      </p:pic>
      <p:sp>
        <p:nvSpPr>
          <p:cNvPr id="18" name="Parentesi graffa aperta 17">
            <a:extLst>
              <a:ext uri="{FF2B5EF4-FFF2-40B4-BE49-F238E27FC236}">
                <a16:creationId xmlns:a16="http://schemas.microsoft.com/office/drawing/2014/main" id="{4C707C96-1E6C-4BB4-8F4B-406870FC43F1}"/>
              </a:ext>
            </a:extLst>
          </p:cNvPr>
          <p:cNvSpPr/>
          <p:nvPr/>
        </p:nvSpPr>
        <p:spPr>
          <a:xfrm>
            <a:off x="1928145" y="3236686"/>
            <a:ext cx="45719" cy="10885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9" name="CasellaDiTesto 18">
            <a:extLst>
              <a:ext uri="{FF2B5EF4-FFF2-40B4-BE49-F238E27FC236}">
                <a16:creationId xmlns:a16="http://schemas.microsoft.com/office/drawing/2014/main" id="{635E7FD4-1433-4027-8111-3C8C3E00A221}"/>
              </a:ext>
            </a:extLst>
          </p:cNvPr>
          <p:cNvSpPr txBox="1"/>
          <p:nvPr/>
        </p:nvSpPr>
        <p:spPr>
          <a:xfrm>
            <a:off x="1463460" y="3131457"/>
            <a:ext cx="464685" cy="261610"/>
          </a:xfrm>
          <a:prstGeom prst="rect">
            <a:avLst/>
          </a:prstGeom>
          <a:noFill/>
        </p:spPr>
        <p:txBody>
          <a:bodyPr wrap="square" rtlCol="0">
            <a:spAutoFit/>
          </a:bodyPr>
          <a:lstStyle/>
          <a:p>
            <a:r>
              <a:rPr lang="it-IT" sz="1100" dirty="0">
                <a:solidFill>
                  <a:schemeClr val="accent1"/>
                </a:solidFill>
              </a:rPr>
              <a:t>15px</a:t>
            </a:r>
          </a:p>
        </p:txBody>
      </p:sp>
      <p:sp>
        <p:nvSpPr>
          <p:cNvPr id="20" name="Parentesi graffa aperta 19">
            <a:extLst>
              <a:ext uri="{FF2B5EF4-FFF2-40B4-BE49-F238E27FC236}">
                <a16:creationId xmlns:a16="http://schemas.microsoft.com/office/drawing/2014/main" id="{8CE32B3F-FE4D-468B-BE98-B94BC291244B}"/>
              </a:ext>
            </a:extLst>
          </p:cNvPr>
          <p:cNvSpPr/>
          <p:nvPr/>
        </p:nvSpPr>
        <p:spPr>
          <a:xfrm>
            <a:off x="1953251" y="3483429"/>
            <a:ext cx="45719" cy="29754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21" name="CasellaDiTesto 20">
            <a:extLst>
              <a:ext uri="{FF2B5EF4-FFF2-40B4-BE49-F238E27FC236}">
                <a16:creationId xmlns:a16="http://schemas.microsoft.com/office/drawing/2014/main" id="{2AD19ECA-FD28-452E-94E9-8462E1E84E45}"/>
              </a:ext>
            </a:extLst>
          </p:cNvPr>
          <p:cNvSpPr txBox="1"/>
          <p:nvPr/>
        </p:nvSpPr>
        <p:spPr>
          <a:xfrm>
            <a:off x="1153886" y="3483429"/>
            <a:ext cx="756371" cy="261610"/>
          </a:xfrm>
          <a:prstGeom prst="rect">
            <a:avLst/>
          </a:prstGeom>
          <a:noFill/>
        </p:spPr>
        <p:txBody>
          <a:bodyPr wrap="square" rtlCol="0">
            <a:spAutoFit/>
          </a:bodyPr>
          <a:lstStyle/>
          <a:p>
            <a:r>
              <a:rPr lang="it-IT" sz="1100" dirty="0">
                <a:solidFill>
                  <a:schemeClr val="accent1"/>
                </a:solidFill>
              </a:rPr>
              <a:t>30px</a:t>
            </a:r>
          </a:p>
        </p:txBody>
      </p:sp>
      <p:sp>
        <p:nvSpPr>
          <p:cNvPr id="22" name="Parentesi graffa aperta 21">
            <a:extLst>
              <a:ext uri="{FF2B5EF4-FFF2-40B4-BE49-F238E27FC236}">
                <a16:creationId xmlns:a16="http://schemas.microsoft.com/office/drawing/2014/main" id="{5B473DEB-7FEB-485C-822A-D77FFE385486}"/>
              </a:ext>
            </a:extLst>
          </p:cNvPr>
          <p:cNvSpPr/>
          <p:nvPr/>
        </p:nvSpPr>
        <p:spPr>
          <a:xfrm>
            <a:off x="1951889" y="3780971"/>
            <a:ext cx="45719" cy="598715"/>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23" name="CasellaDiTesto 22">
            <a:extLst>
              <a:ext uri="{FF2B5EF4-FFF2-40B4-BE49-F238E27FC236}">
                <a16:creationId xmlns:a16="http://schemas.microsoft.com/office/drawing/2014/main" id="{C1788673-C40D-4456-8C76-C7BDAF46E1BB}"/>
              </a:ext>
            </a:extLst>
          </p:cNvPr>
          <p:cNvSpPr txBox="1"/>
          <p:nvPr/>
        </p:nvSpPr>
        <p:spPr>
          <a:xfrm>
            <a:off x="1255486" y="3918857"/>
            <a:ext cx="624114" cy="261610"/>
          </a:xfrm>
          <a:prstGeom prst="rect">
            <a:avLst/>
          </a:prstGeom>
          <a:noFill/>
        </p:spPr>
        <p:txBody>
          <a:bodyPr wrap="square" rtlCol="0">
            <a:spAutoFit/>
          </a:bodyPr>
          <a:lstStyle/>
          <a:p>
            <a:r>
              <a:rPr lang="it-IT" sz="1100" dirty="0">
                <a:solidFill>
                  <a:srgbClr val="FF0000"/>
                </a:solidFill>
              </a:rPr>
              <a:t>150px</a:t>
            </a:r>
          </a:p>
        </p:txBody>
      </p:sp>
      <p:sp>
        <p:nvSpPr>
          <p:cNvPr id="24" name="Parentesi graffa aperta 23">
            <a:extLst>
              <a:ext uri="{FF2B5EF4-FFF2-40B4-BE49-F238E27FC236}">
                <a16:creationId xmlns:a16="http://schemas.microsoft.com/office/drawing/2014/main" id="{1BB03D0D-C5FC-48FD-BCEE-CCCC3226A893}"/>
              </a:ext>
            </a:extLst>
          </p:cNvPr>
          <p:cNvSpPr/>
          <p:nvPr/>
        </p:nvSpPr>
        <p:spPr>
          <a:xfrm>
            <a:off x="1928145" y="4379686"/>
            <a:ext cx="45719" cy="64849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25" name="CasellaDiTesto 24">
            <a:extLst>
              <a:ext uri="{FF2B5EF4-FFF2-40B4-BE49-F238E27FC236}">
                <a16:creationId xmlns:a16="http://schemas.microsoft.com/office/drawing/2014/main" id="{3A3E0962-3687-4BFD-A895-6B5F714C4917}"/>
              </a:ext>
            </a:extLst>
          </p:cNvPr>
          <p:cNvSpPr txBox="1"/>
          <p:nvPr/>
        </p:nvSpPr>
        <p:spPr>
          <a:xfrm>
            <a:off x="1204686" y="4521200"/>
            <a:ext cx="674914" cy="261610"/>
          </a:xfrm>
          <a:prstGeom prst="rect">
            <a:avLst/>
          </a:prstGeom>
          <a:noFill/>
        </p:spPr>
        <p:txBody>
          <a:bodyPr wrap="square" rtlCol="0">
            <a:spAutoFit/>
          </a:bodyPr>
          <a:lstStyle/>
          <a:p>
            <a:r>
              <a:rPr lang="it-IT" sz="1100" dirty="0">
                <a:solidFill>
                  <a:schemeClr val="accent1"/>
                </a:solidFill>
              </a:rPr>
              <a:t>135px</a:t>
            </a:r>
          </a:p>
        </p:txBody>
      </p:sp>
    </p:spTree>
    <p:extLst>
      <p:ext uri="{BB962C8B-B14F-4D97-AF65-F5344CB8AC3E}">
        <p14:creationId xmlns:p14="http://schemas.microsoft.com/office/powerpoint/2010/main" val="1461914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37C9CB06-22E8-4917-9044-5DFE18409F9A}"/>
              </a:ext>
            </a:extLst>
          </p:cNvPr>
          <p:cNvPicPr>
            <a:picLocks noChangeAspect="1"/>
          </p:cNvPicPr>
          <p:nvPr/>
        </p:nvPicPr>
        <p:blipFill>
          <a:blip r:embed="rId2"/>
          <a:stretch>
            <a:fillRect/>
          </a:stretch>
        </p:blipFill>
        <p:spPr>
          <a:xfrm>
            <a:off x="1563562" y="1199837"/>
            <a:ext cx="10151960" cy="4458325"/>
          </a:xfrm>
          <a:prstGeom prst="rect">
            <a:avLst/>
          </a:prstGeom>
        </p:spPr>
      </p:pic>
      <p:sp>
        <p:nvSpPr>
          <p:cNvPr id="6" name="Parentesi graffa aperta 5">
            <a:extLst>
              <a:ext uri="{FF2B5EF4-FFF2-40B4-BE49-F238E27FC236}">
                <a16:creationId xmlns:a16="http://schemas.microsoft.com/office/drawing/2014/main" id="{5EDCF9AC-4250-4293-8C4B-5A93A7129305}"/>
              </a:ext>
            </a:extLst>
          </p:cNvPr>
          <p:cNvSpPr/>
          <p:nvPr/>
        </p:nvSpPr>
        <p:spPr>
          <a:xfrm>
            <a:off x="1480842" y="1343278"/>
            <a:ext cx="48553" cy="27512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7" name="CasellaDiTesto 6">
            <a:extLst>
              <a:ext uri="{FF2B5EF4-FFF2-40B4-BE49-F238E27FC236}">
                <a16:creationId xmlns:a16="http://schemas.microsoft.com/office/drawing/2014/main" id="{6E484004-A82B-4A85-AF7C-91B4541047DD}"/>
              </a:ext>
            </a:extLst>
          </p:cNvPr>
          <p:cNvSpPr txBox="1"/>
          <p:nvPr/>
        </p:nvSpPr>
        <p:spPr>
          <a:xfrm>
            <a:off x="1027688" y="1341897"/>
            <a:ext cx="635225" cy="261610"/>
          </a:xfrm>
          <a:prstGeom prst="rect">
            <a:avLst/>
          </a:prstGeom>
          <a:noFill/>
        </p:spPr>
        <p:txBody>
          <a:bodyPr wrap="square" rtlCol="0">
            <a:spAutoFit/>
          </a:bodyPr>
          <a:lstStyle/>
          <a:p>
            <a:r>
              <a:rPr lang="it-IT" sz="1100" dirty="0">
                <a:solidFill>
                  <a:schemeClr val="accent1"/>
                </a:solidFill>
              </a:rPr>
              <a:t>30px</a:t>
            </a:r>
          </a:p>
        </p:txBody>
      </p:sp>
      <p:sp>
        <p:nvSpPr>
          <p:cNvPr id="8" name="Parentesi graffa aperta 7">
            <a:extLst>
              <a:ext uri="{FF2B5EF4-FFF2-40B4-BE49-F238E27FC236}">
                <a16:creationId xmlns:a16="http://schemas.microsoft.com/office/drawing/2014/main" id="{35A3C69C-A672-4D9B-A2CD-7BFEA69713C2}"/>
              </a:ext>
            </a:extLst>
          </p:cNvPr>
          <p:cNvSpPr/>
          <p:nvPr/>
        </p:nvSpPr>
        <p:spPr>
          <a:xfrm>
            <a:off x="1480842" y="1836892"/>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9" name="CasellaDiTesto 8">
            <a:extLst>
              <a:ext uri="{FF2B5EF4-FFF2-40B4-BE49-F238E27FC236}">
                <a16:creationId xmlns:a16="http://schemas.microsoft.com/office/drawing/2014/main" id="{AD443106-971A-46A1-9BD6-8D9F910A631C}"/>
              </a:ext>
            </a:extLst>
          </p:cNvPr>
          <p:cNvSpPr txBox="1"/>
          <p:nvPr/>
        </p:nvSpPr>
        <p:spPr>
          <a:xfrm>
            <a:off x="1027688" y="1797122"/>
            <a:ext cx="671639" cy="261610"/>
          </a:xfrm>
          <a:prstGeom prst="rect">
            <a:avLst/>
          </a:prstGeom>
          <a:noFill/>
        </p:spPr>
        <p:txBody>
          <a:bodyPr wrap="square" rtlCol="0">
            <a:spAutoFit/>
          </a:bodyPr>
          <a:lstStyle/>
          <a:p>
            <a:r>
              <a:rPr lang="it-IT" sz="1100" dirty="0">
                <a:solidFill>
                  <a:schemeClr val="accent1"/>
                </a:solidFill>
              </a:rPr>
              <a:t>10px</a:t>
            </a:r>
          </a:p>
        </p:txBody>
      </p:sp>
      <p:sp>
        <p:nvSpPr>
          <p:cNvPr id="10" name="CasellaDiTesto 9">
            <a:extLst>
              <a:ext uri="{FF2B5EF4-FFF2-40B4-BE49-F238E27FC236}">
                <a16:creationId xmlns:a16="http://schemas.microsoft.com/office/drawing/2014/main" id="{820DBC5B-C2DA-4B86-9571-E3E768E05D76}"/>
              </a:ext>
            </a:extLst>
          </p:cNvPr>
          <p:cNvSpPr txBox="1"/>
          <p:nvPr/>
        </p:nvSpPr>
        <p:spPr>
          <a:xfrm>
            <a:off x="1017572" y="3357537"/>
            <a:ext cx="671639" cy="261610"/>
          </a:xfrm>
          <a:prstGeom prst="rect">
            <a:avLst/>
          </a:prstGeom>
          <a:noFill/>
        </p:spPr>
        <p:txBody>
          <a:bodyPr wrap="square" rtlCol="0">
            <a:spAutoFit/>
          </a:bodyPr>
          <a:lstStyle/>
          <a:p>
            <a:r>
              <a:rPr lang="it-IT" sz="1100" dirty="0">
                <a:solidFill>
                  <a:schemeClr val="accent1"/>
                </a:solidFill>
              </a:rPr>
              <a:t>10px</a:t>
            </a:r>
          </a:p>
        </p:txBody>
      </p:sp>
      <p:sp>
        <p:nvSpPr>
          <p:cNvPr id="11" name="Parentesi graffa aperta 10">
            <a:extLst>
              <a:ext uri="{FF2B5EF4-FFF2-40B4-BE49-F238E27FC236}">
                <a16:creationId xmlns:a16="http://schemas.microsoft.com/office/drawing/2014/main" id="{02AE9502-135F-4EC9-B19D-F7F3EF3E7946}"/>
              </a:ext>
            </a:extLst>
          </p:cNvPr>
          <p:cNvSpPr/>
          <p:nvPr/>
        </p:nvSpPr>
        <p:spPr>
          <a:xfrm>
            <a:off x="1480842" y="3397306"/>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2" name="Parentesi graffa aperta 11">
            <a:extLst>
              <a:ext uri="{FF2B5EF4-FFF2-40B4-BE49-F238E27FC236}">
                <a16:creationId xmlns:a16="http://schemas.microsoft.com/office/drawing/2014/main" id="{13E642B6-9948-417E-8246-8653A10EC37A}"/>
              </a:ext>
            </a:extLst>
          </p:cNvPr>
          <p:cNvSpPr/>
          <p:nvPr/>
        </p:nvSpPr>
        <p:spPr>
          <a:xfrm>
            <a:off x="1463758" y="5250382"/>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3" name="CasellaDiTesto 12">
            <a:extLst>
              <a:ext uri="{FF2B5EF4-FFF2-40B4-BE49-F238E27FC236}">
                <a16:creationId xmlns:a16="http://schemas.microsoft.com/office/drawing/2014/main" id="{8CEE18CD-DACB-4F42-A132-38B41343AD45}"/>
              </a:ext>
            </a:extLst>
          </p:cNvPr>
          <p:cNvSpPr txBox="1"/>
          <p:nvPr/>
        </p:nvSpPr>
        <p:spPr>
          <a:xfrm>
            <a:off x="1027688" y="5210612"/>
            <a:ext cx="671639" cy="261610"/>
          </a:xfrm>
          <a:prstGeom prst="rect">
            <a:avLst/>
          </a:prstGeom>
          <a:noFill/>
        </p:spPr>
        <p:txBody>
          <a:bodyPr wrap="square" rtlCol="0">
            <a:spAutoFit/>
          </a:bodyPr>
          <a:lstStyle/>
          <a:p>
            <a:r>
              <a:rPr lang="it-IT" sz="1100" dirty="0">
                <a:solidFill>
                  <a:schemeClr val="accent1"/>
                </a:solidFill>
              </a:rPr>
              <a:t>10px</a:t>
            </a:r>
          </a:p>
        </p:txBody>
      </p:sp>
      <p:sp>
        <p:nvSpPr>
          <p:cNvPr id="14" name="Parentesi graffa aperta 13">
            <a:extLst>
              <a:ext uri="{FF2B5EF4-FFF2-40B4-BE49-F238E27FC236}">
                <a16:creationId xmlns:a16="http://schemas.microsoft.com/office/drawing/2014/main" id="{CBB74F18-A9D2-4988-B23C-E59B35C5612F}"/>
              </a:ext>
            </a:extLst>
          </p:cNvPr>
          <p:cNvSpPr/>
          <p:nvPr/>
        </p:nvSpPr>
        <p:spPr>
          <a:xfrm rot="5400000">
            <a:off x="11373645" y="3250164"/>
            <a:ext cx="163041" cy="52071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5" name="CasellaDiTesto 14">
            <a:extLst>
              <a:ext uri="{FF2B5EF4-FFF2-40B4-BE49-F238E27FC236}">
                <a16:creationId xmlns:a16="http://schemas.microsoft.com/office/drawing/2014/main" id="{163D7F5A-38FC-44EB-97ED-C43E55BC3991}"/>
              </a:ext>
            </a:extLst>
          </p:cNvPr>
          <p:cNvSpPr txBox="1"/>
          <p:nvPr/>
        </p:nvSpPr>
        <p:spPr>
          <a:xfrm>
            <a:off x="11194809" y="3135696"/>
            <a:ext cx="767918" cy="261610"/>
          </a:xfrm>
          <a:prstGeom prst="rect">
            <a:avLst/>
          </a:prstGeom>
          <a:noFill/>
        </p:spPr>
        <p:txBody>
          <a:bodyPr wrap="square" rtlCol="0">
            <a:spAutoFit/>
          </a:bodyPr>
          <a:lstStyle/>
          <a:p>
            <a:r>
              <a:rPr lang="it-IT" sz="1100" dirty="0">
                <a:solidFill>
                  <a:schemeClr val="accent1"/>
                </a:solidFill>
              </a:rPr>
              <a:t>120px</a:t>
            </a:r>
          </a:p>
        </p:txBody>
      </p:sp>
    </p:spTree>
    <p:extLst>
      <p:ext uri="{BB962C8B-B14F-4D97-AF65-F5344CB8AC3E}">
        <p14:creationId xmlns:p14="http://schemas.microsoft.com/office/powerpoint/2010/main" val="477072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F921C48A-7B9B-4DF7-94F6-FD045CFED3FA}"/>
              </a:ext>
            </a:extLst>
          </p:cNvPr>
          <p:cNvPicPr>
            <a:picLocks noChangeAspect="1"/>
          </p:cNvPicPr>
          <p:nvPr/>
        </p:nvPicPr>
        <p:blipFill>
          <a:blip r:embed="rId2"/>
          <a:stretch>
            <a:fillRect/>
          </a:stretch>
        </p:blipFill>
        <p:spPr>
          <a:xfrm>
            <a:off x="1085572" y="1088707"/>
            <a:ext cx="10174605" cy="4680585"/>
          </a:xfrm>
          <a:prstGeom prst="rect">
            <a:avLst/>
          </a:prstGeom>
        </p:spPr>
      </p:pic>
      <p:sp>
        <p:nvSpPr>
          <p:cNvPr id="6" name="CasellaDiTesto 5">
            <a:extLst>
              <a:ext uri="{FF2B5EF4-FFF2-40B4-BE49-F238E27FC236}">
                <a16:creationId xmlns:a16="http://schemas.microsoft.com/office/drawing/2014/main" id="{80D39DD1-9B29-4F02-A04B-3271A2A389A9}"/>
              </a:ext>
            </a:extLst>
          </p:cNvPr>
          <p:cNvSpPr txBox="1"/>
          <p:nvPr/>
        </p:nvSpPr>
        <p:spPr>
          <a:xfrm>
            <a:off x="596003" y="1262041"/>
            <a:ext cx="671639" cy="261610"/>
          </a:xfrm>
          <a:prstGeom prst="rect">
            <a:avLst/>
          </a:prstGeom>
          <a:noFill/>
        </p:spPr>
        <p:txBody>
          <a:bodyPr wrap="square" rtlCol="0">
            <a:spAutoFit/>
          </a:bodyPr>
          <a:lstStyle/>
          <a:p>
            <a:r>
              <a:rPr lang="it-IT" sz="1100" dirty="0">
                <a:solidFill>
                  <a:schemeClr val="accent1"/>
                </a:solidFill>
              </a:rPr>
              <a:t>10px</a:t>
            </a:r>
          </a:p>
        </p:txBody>
      </p:sp>
      <p:sp>
        <p:nvSpPr>
          <p:cNvPr id="7" name="CasellaDiTesto 6">
            <a:extLst>
              <a:ext uri="{FF2B5EF4-FFF2-40B4-BE49-F238E27FC236}">
                <a16:creationId xmlns:a16="http://schemas.microsoft.com/office/drawing/2014/main" id="{AF50A6DB-FF11-4294-B766-6D007675F401}"/>
              </a:ext>
            </a:extLst>
          </p:cNvPr>
          <p:cNvSpPr txBox="1"/>
          <p:nvPr/>
        </p:nvSpPr>
        <p:spPr>
          <a:xfrm>
            <a:off x="563907" y="2945752"/>
            <a:ext cx="671639" cy="261610"/>
          </a:xfrm>
          <a:prstGeom prst="rect">
            <a:avLst/>
          </a:prstGeom>
          <a:noFill/>
        </p:spPr>
        <p:txBody>
          <a:bodyPr wrap="square" rtlCol="0">
            <a:spAutoFit/>
          </a:bodyPr>
          <a:lstStyle/>
          <a:p>
            <a:r>
              <a:rPr lang="it-IT" sz="1100" dirty="0">
                <a:solidFill>
                  <a:schemeClr val="accent1"/>
                </a:solidFill>
              </a:rPr>
              <a:t>10px</a:t>
            </a:r>
          </a:p>
        </p:txBody>
      </p:sp>
      <p:sp>
        <p:nvSpPr>
          <p:cNvPr id="8" name="CasellaDiTesto 7">
            <a:extLst>
              <a:ext uri="{FF2B5EF4-FFF2-40B4-BE49-F238E27FC236}">
                <a16:creationId xmlns:a16="http://schemas.microsoft.com/office/drawing/2014/main" id="{5868608C-8870-421B-8C5D-0F93E607DFD9}"/>
              </a:ext>
            </a:extLst>
          </p:cNvPr>
          <p:cNvSpPr txBox="1"/>
          <p:nvPr/>
        </p:nvSpPr>
        <p:spPr>
          <a:xfrm>
            <a:off x="563908" y="5318818"/>
            <a:ext cx="671639" cy="261610"/>
          </a:xfrm>
          <a:prstGeom prst="rect">
            <a:avLst/>
          </a:prstGeom>
          <a:noFill/>
        </p:spPr>
        <p:txBody>
          <a:bodyPr wrap="square" rtlCol="0">
            <a:spAutoFit/>
          </a:bodyPr>
          <a:lstStyle/>
          <a:p>
            <a:r>
              <a:rPr lang="it-IT" sz="1100" dirty="0">
                <a:solidFill>
                  <a:schemeClr val="accent1"/>
                </a:solidFill>
              </a:rPr>
              <a:t>10px</a:t>
            </a:r>
          </a:p>
        </p:txBody>
      </p:sp>
      <p:sp>
        <p:nvSpPr>
          <p:cNvPr id="9" name="Parentesi graffa aperta 8">
            <a:extLst>
              <a:ext uri="{FF2B5EF4-FFF2-40B4-BE49-F238E27FC236}">
                <a16:creationId xmlns:a16="http://schemas.microsoft.com/office/drawing/2014/main" id="{2B4400EB-4791-45C6-892E-E039AC7FF675}"/>
              </a:ext>
            </a:extLst>
          </p:cNvPr>
          <p:cNvSpPr/>
          <p:nvPr/>
        </p:nvSpPr>
        <p:spPr>
          <a:xfrm>
            <a:off x="996107" y="1301811"/>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dirty="0"/>
          </a:p>
        </p:txBody>
      </p:sp>
      <p:sp>
        <p:nvSpPr>
          <p:cNvPr id="10" name="Parentesi graffa aperta 9">
            <a:extLst>
              <a:ext uri="{FF2B5EF4-FFF2-40B4-BE49-F238E27FC236}">
                <a16:creationId xmlns:a16="http://schemas.microsoft.com/office/drawing/2014/main" id="{18CFEC0F-88C4-4EBA-AE44-A77F2F99D5BD}"/>
              </a:ext>
            </a:extLst>
          </p:cNvPr>
          <p:cNvSpPr/>
          <p:nvPr/>
        </p:nvSpPr>
        <p:spPr>
          <a:xfrm>
            <a:off x="996107" y="2985522"/>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1" name="Parentesi graffa aperta 10">
            <a:extLst>
              <a:ext uri="{FF2B5EF4-FFF2-40B4-BE49-F238E27FC236}">
                <a16:creationId xmlns:a16="http://schemas.microsoft.com/office/drawing/2014/main" id="{D03CE3D5-E2EA-4AF3-BA01-38A15FD2EA89}"/>
              </a:ext>
            </a:extLst>
          </p:cNvPr>
          <p:cNvSpPr/>
          <p:nvPr/>
        </p:nvSpPr>
        <p:spPr>
          <a:xfrm>
            <a:off x="996107" y="5358588"/>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Tree>
    <p:extLst>
      <p:ext uri="{BB962C8B-B14F-4D97-AF65-F5344CB8AC3E}">
        <p14:creationId xmlns:p14="http://schemas.microsoft.com/office/powerpoint/2010/main" val="1544283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E06EF12F-98BB-4599-8B7C-8DE943F5A60B}"/>
              </a:ext>
            </a:extLst>
          </p:cNvPr>
          <p:cNvPicPr>
            <a:picLocks noChangeAspect="1"/>
          </p:cNvPicPr>
          <p:nvPr/>
        </p:nvPicPr>
        <p:blipFill>
          <a:blip r:embed="rId2"/>
          <a:stretch>
            <a:fillRect/>
          </a:stretch>
        </p:blipFill>
        <p:spPr>
          <a:xfrm>
            <a:off x="1283765" y="1898323"/>
            <a:ext cx="10099929" cy="3827145"/>
          </a:xfrm>
          <a:prstGeom prst="rect">
            <a:avLst/>
          </a:prstGeom>
        </p:spPr>
      </p:pic>
      <p:sp>
        <p:nvSpPr>
          <p:cNvPr id="8" name="Parentesi graffa aperta 7">
            <a:extLst>
              <a:ext uri="{FF2B5EF4-FFF2-40B4-BE49-F238E27FC236}">
                <a16:creationId xmlns:a16="http://schemas.microsoft.com/office/drawing/2014/main" id="{A1ACAD57-C5A5-408F-B1FA-259236EF8664}"/>
              </a:ext>
            </a:extLst>
          </p:cNvPr>
          <p:cNvSpPr/>
          <p:nvPr/>
        </p:nvSpPr>
        <p:spPr>
          <a:xfrm>
            <a:off x="1201045" y="2132608"/>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dirty="0"/>
          </a:p>
        </p:txBody>
      </p:sp>
      <p:sp>
        <p:nvSpPr>
          <p:cNvPr id="9" name="Parentesi graffa aperta 8">
            <a:extLst>
              <a:ext uri="{FF2B5EF4-FFF2-40B4-BE49-F238E27FC236}">
                <a16:creationId xmlns:a16="http://schemas.microsoft.com/office/drawing/2014/main" id="{8CD33E50-41FE-4490-889E-5F9580C1AAF9}"/>
              </a:ext>
            </a:extLst>
          </p:cNvPr>
          <p:cNvSpPr/>
          <p:nvPr/>
        </p:nvSpPr>
        <p:spPr>
          <a:xfrm>
            <a:off x="1173510" y="3740248"/>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dirty="0"/>
          </a:p>
        </p:txBody>
      </p:sp>
      <p:sp>
        <p:nvSpPr>
          <p:cNvPr id="10" name="Parentesi graffa aperta 9">
            <a:extLst>
              <a:ext uri="{FF2B5EF4-FFF2-40B4-BE49-F238E27FC236}">
                <a16:creationId xmlns:a16="http://schemas.microsoft.com/office/drawing/2014/main" id="{C4AAE9B7-78A1-4FDB-AFF5-B5073B092AC8}"/>
              </a:ext>
            </a:extLst>
          </p:cNvPr>
          <p:cNvSpPr/>
          <p:nvPr/>
        </p:nvSpPr>
        <p:spPr>
          <a:xfrm>
            <a:off x="1167155" y="5316093"/>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dirty="0"/>
          </a:p>
        </p:txBody>
      </p:sp>
      <p:sp>
        <p:nvSpPr>
          <p:cNvPr id="11" name="CasellaDiTesto 10">
            <a:extLst>
              <a:ext uri="{FF2B5EF4-FFF2-40B4-BE49-F238E27FC236}">
                <a16:creationId xmlns:a16="http://schemas.microsoft.com/office/drawing/2014/main" id="{C4C66B50-C28F-4486-BD37-629B6D0EC7BD}"/>
              </a:ext>
            </a:extLst>
          </p:cNvPr>
          <p:cNvSpPr txBox="1"/>
          <p:nvPr/>
        </p:nvSpPr>
        <p:spPr>
          <a:xfrm>
            <a:off x="748403" y="2071244"/>
            <a:ext cx="671639" cy="261610"/>
          </a:xfrm>
          <a:prstGeom prst="rect">
            <a:avLst/>
          </a:prstGeom>
          <a:noFill/>
        </p:spPr>
        <p:txBody>
          <a:bodyPr wrap="square" rtlCol="0">
            <a:spAutoFit/>
          </a:bodyPr>
          <a:lstStyle/>
          <a:p>
            <a:r>
              <a:rPr lang="it-IT" sz="1100" dirty="0">
                <a:solidFill>
                  <a:schemeClr val="accent1"/>
                </a:solidFill>
              </a:rPr>
              <a:t>10px</a:t>
            </a:r>
          </a:p>
        </p:txBody>
      </p:sp>
      <p:sp>
        <p:nvSpPr>
          <p:cNvPr id="12" name="CasellaDiTesto 11">
            <a:extLst>
              <a:ext uri="{FF2B5EF4-FFF2-40B4-BE49-F238E27FC236}">
                <a16:creationId xmlns:a16="http://schemas.microsoft.com/office/drawing/2014/main" id="{3C24A8F4-E86C-4B1A-B9FD-C665D57ACEE6}"/>
              </a:ext>
            </a:extLst>
          </p:cNvPr>
          <p:cNvSpPr txBox="1"/>
          <p:nvPr/>
        </p:nvSpPr>
        <p:spPr>
          <a:xfrm>
            <a:off x="812687" y="3728763"/>
            <a:ext cx="671639" cy="261610"/>
          </a:xfrm>
          <a:prstGeom prst="rect">
            <a:avLst/>
          </a:prstGeom>
          <a:noFill/>
        </p:spPr>
        <p:txBody>
          <a:bodyPr wrap="square" rtlCol="0">
            <a:spAutoFit/>
          </a:bodyPr>
          <a:lstStyle/>
          <a:p>
            <a:r>
              <a:rPr lang="it-IT" sz="1100" dirty="0">
                <a:solidFill>
                  <a:schemeClr val="accent1"/>
                </a:solidFill>
              </a:rPr>
              <a:t>10px</a:t>
            </a:r>
          </a:p>
        </p:txBody>
      </p:sp>
      <p:sp>
        <p:nvSpPr>
          <p:cNvPr id="13" name="CasellaDiTesto 12">
            <a:extLst>
              <a:ext uri="{FF2B5EF4-FFF2-40B4-BE49-F238E27FC236}">
                <a16:creationId xmlns:a16="http://schemas.microsoft.com/office/drawing/2014/main" id="{E43F4877-49BF-4B5A-AD6C-0FDA62CDB8A3}"/>
              </a:ext>
            </a:extLst>
          </p:cNvPr>
          <p:cNvSpPr txBox="1"/>
          <p:nvPr/>
        </p:nvSpPr>
        <p:spPr>
          <a:xfrm>
            <a:off x="688246" y="5301315"/>
            <a:ext cx="671639" cy="261610"/>
          </a:xfrm>
          <a:prstGeom prst="rect">
            <a:avLst/>
          </a:prstGeom>
          <a:noFill/>
        </p:spPr>
        <p:txBody>
          <a:bodyPr wrap="square" rtlCol="0">
            <a:spAutoFit/>
          </a:bodyPr>
          <a:lstStyle/>
          <a:p>
            <a:r>
              <a:rPr lang="it-IT" sz="1100" dirty="0">
                <a:solidFill>
                  <a:schemeClr val="accent1"/>
                </a:solidFill>
              </a:rPr>
              <a:t>10px</a:t>
            </a:r>
          </a:p>
        </p:txBody>
      </p:sp>
    </p:spTree>
    <p:extLst>
      <p:ext uri="{BB962C8B-B14F-4D97-AF65-F5344CB8AC3E}">
        <p14:creationId xmlns:p14="http://schemas.microsoft.com/office/powerpoint/2010/main" val="735924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a:extLst>
              <a:ext uri="{FF2B5EF4-FFF2-40B4-BE49-F238E27FC236}">
                <a16:creationId xmlns:a16="http://schemas.microsoft.com/office/drawing/2014/main" id="{D6C844AC-B3BE-42B4-8A3F-C3D6EA24269F}"/>
              </a:ext>
            </a:extLst>
          </p:cNvPr>
          <p:cNvPicPr>
            <a:picLocks noChangeAspect="1"/>
          </p:cNvPicPr>
          <p:nvPr/>
        </p:nvPicPr>
        <p:blipFill>
          <a:blip r:embed="rId2"/>
          <a:stretch>
            <a:fillRect/>
          </a:stretch>
        </p:blipFill>
        <p:spPr>
          <a:xfrm>
            <a:off x="1459437" y="1154049"/>
            <a:ext cx="10171938" cy="4549902"/>
          </a:xfrm>
          <a:prstGeom prst="rect">
            <a:avLst/>
          </a:prstGeom>
        </p:spPr>
      </p:pic>
      <p:sp>
        <p:nvSpPr>
          <p:cNvPr id="8" name="CasellaDiTesto 7">
            <a:extLst>
              <a:ext uri="{FF2B5EF4-FFF2-40B4-BE49-F238E27FC236}">
                <a16:creationId xmlns:a16="http://schemas.microsoft.com/office/drawing/2014/main" id="{91CE2D7B-43D0-471A-AD9A-4728822BE4C5}"/>
              </a:ext>
            </a:extLst>
          </p:cNvPr>
          <p:cNvSpPr txBox="1"/>
          <p:nvPr/>
        </p:nvSpPr>
        <p:spPr>
          <a:xfrm>
            <a:off x="812687" y="1341483"/>
            <a:ext cx="671639" cy="261610"/>
          </a:xfrm>
          <a:prstGeom prst="rect">
            <a:avLst/>
          </a:prstGeom>
          <a:noFill/>
        </p:spPr>
        <p:txBody>
          <a:bodyPr wrap="square" rtlCol="0">
            <a:spAutoFit/>
          </a:bodyPr>
          <a:lstStyle/>
          <a:p>
            <a:r>
              <a:rPr lang="it-IT" sz="1100" dirty="0">
                <a:solidFill>
                  <a:schemeClr val="accent1"/>
                </a:solidFill>
              </a:rPr>
              <a:t>10px</a:t>
            </a:r>
          </a:p>
        </p:txBody>
      </p:sp>
      <p:sp>
        <p:nvSpPr>
          <p:cNvPr id="9" name="CasellaDiTesto 8">
            <a:extLst>
              <a:ext uri="{FF2B5EF4-FFF2-40B4-BE49-F238E27FC236}">
                <a16:creationId xmlns:a16="http://schemas.microsoft.com/office/drawing/2014/main" id="{D19798D0-48A9-4B38-98D4-B881FFD14892}"/>
              </a:ext>
            </a:extLst>
          </p:cNvPr>
          <p:cNvSpPr txBox="1"/>
          <p:nvPr/>
        </p:nvSpPr>
        <p:spPr>
          <a:xfrm>
            <a:off x="669685" y="5263093"/>
            <a:ext cx="671639" cy="261610"/>
          </a:xfrm>
          <a:prstGeom prst="rect">
            <a:avLst/>
          </a:prstGeom>
          <a:noFill/>
        </p:spPr>
        <p:txBody>
          <a:bodyPr wrap="square" rtlCol="0">
            <a:spAutoFit/>
          </a:bodyPr>
          <a:lstStyle/>
          <a:p>
            <a:r>
              <a:rPr lang="it-IT" sz="1100" dirty="0">
                <a:solidFill>
                  <a:srgbClr val="FF0000"/>
                </a:solidFill>
              </a:rPr>
              <a:t>150px</a:t>
            </a:r>
          </a:p>
        </p:txBody>
      </p:sp>
      <p:sp>
        <p:nvSpPr>
          <p:cNvPr id="10" name="Parentesi graffa aperta 9">
            <a:extLst>
              <a:ext uri="{FF2B5EF4-FFF2-40B4-BE49-F238E27FC236}">
                <a16:creationId xmlns:a16="http://schemas.microsoft.com/office/drawing/2014/main" id="{512B5AB5-4F06-41A6-8EE2-61E6D667CF6F}"/>
              </a:ext>
            </a:extLst>
          </p:cNvPr>
          <p:cNvSpPr/>
          <p:nvPr/>
        </p:nvSpPr>
        <p:spPr>
          <a:xfrm>
            <a:off x="1376717" y="1415740"/>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1" name="Parentesi graffa aperta 10">
            <a:extLst>
              <a:ext uri="{FF2B5EF4-FFF2-40B4-BE49-F238E27FC236}">
                <a16:creationId xmlns:a16="http://schemas.microsoft.com/office/drawing/2014/main" id="{3E26B85F-7E55-415F-967C-2787540AFC10}"/>
              </a:ext>
            </a:extLst>
          </p:cNvPr>
          <p:cNvSpPr/>
          <p:nvPr/>
        </p:nvSpPr>
        <p:spPr>
          <a:xfrm>
            <a:off x="1335357" y="3007117"/>
            <a:ext cx="82720" cy="18207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3" name="Parentesi graffa aperta 12">
            <a:extLst>
              <a:ext uri="{FF2B5EF4-FFF2-40B4-BE49-F238E27FC236}">
                <a16:creationId xmlns:a16="http://schemas.microsoft.com/office/drawing/2014/main" id="{6DB2DAD6-CB50-4F4F-AB97-A20EA629B660}"/>
              </a:ext>
            </a:extLst>
          </p:cNvPr>
          <p:cNvSpPr/>
          <p:nvPr/>
        </p:nvSpPr>
        <p:spPr>
          <a:xfrm>
            <a:off x="1223212" y="4593210"/>
            <a:ext cx="236225" cy="49063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4" name="CasellaDiTesto 13">
            <a:extLst>
              <a:ext uri="{FF2B5EF4-FFF2-40B4-BE49-F238E27FC236}">
                <a16:creationId xmlns:a16="http://schemas.microsoft.com/office/drawing/2014/main" id="{60860A11-2B7C-4570-9350-6EAC6DFED968}"/>
              </a:ext>
            </a:extLst>
          </p:cNvPr>
          <p:cNvSpPr txBox="1"/>
          <p:nvPr/>
        </p:nvSpPr>
        <p:spPr>
          <a:xfrm>
            <a:off x="746438" y="4707722"/>
            <a:ext cx="671639" cy="261610"/>
          </a:xfrm>
          <a:prstGeom prst="rect">
            <a:avLst/>
          </a:prstGeom>
          <a:noFill/>
        </p:spPr>
        <p:txBody>
          <a:bodyPr wrap="square" rtlCol="0">
            <a:spAutoFit/>
          </a:bodyPr>
          <a:lstStyle/>
          <a:p>
            <a:r>
              <a:rPr lang="it-IT" sz="1100" dirty="0">
                <a:solidFill>
                  <a:schemeClr val="accent1"/>
                </a:solidFill>
              </a:rPr>
              <a:t>100px</a:t>
            </a:r>
          </a:p>
        </p:txBody>
      </p:sp>
      <p:sp>
        <p:nvSpPr>
          <p:cNvPr id="15" name="CasellaDiTesto 14">
            <a:extLst>
              <a:ext uri="{FF2B5EF4-FFF2-40B4-BE49-F238E27FC236}">
                <a16:creationId xmlns:a16="http://schemas.microsoft.com/office/drawing/2014/main" id="{386D3574-8DE6-428E-AE2E-921F8BCA912C}"/>
              </a:ext>
            </a:extLst>
          </p:cNvPr>
          <p:cNvSpPr txBox="1"/>
          <p:nvPr/>
        </p:nvSpPr>
        <p:spPr>
          <a:xfrm>
            <a:off x="1039793" y="3119747"/>
            <a:ext cx="671639" cy="261610"/>
          </a:xfrm>
          <a:prstGeom prst="rect">
            <a:avLst/>
          </a:prstGeom>
          <a:noFill/>
        </p:spPr>
        <p:txBody>
          <a:bodyPr wrap="square" rtlCol="0">
            <a:spAutoFit/>
          </a:bodyPr>
          <a:lstStyle/>
          <a:p>
            <a:r>
              <a:rPr lang="it-IT" sz="1100" dirty="0">
                <a:solidFill>
                  <a:schemeClr val="accent1"/>
                </a:solidFill>
              </a:rPr>
              <a:t>10px</a:t>
            </a:r>
          </a:p>
        </p:txBody>
      </p:sp>
      <p:sp>
        <p:nvSpPr>
          <p:cNvPr id="16" name="Parentesi graffa aperta 15">
            <a:extLst>
              <a:ext uri="{FF2B5EF4-FFF2-40B4-BE49-F238E27FC236}">
                <a16:creationId xmlns:a16="http://schemas.microsoft.com/office/drawing/2014/main" id="{D278604F-ED1E-4382-80EA-B7F5FB58EB28}"/>
              </a:ext>
            </a:extLst>
          </p:cNvPr>
          <p:cNvSpPr/>
          <p:nvPr/>
        </p:nvSpPr>
        <p:spPr>
          <a:xfrm>
            <a:off x="1202532" y="5083844"/>
            <a:ext cx="236225" cy="620107"/>
          </a:xfrm>
          <a:prstGeom prst="leftBrace">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solidFill>
                <a:srgbClr val="FF0000"/>
              </a:solidFill>
            </a:endParaRPr>
          </a:p>
        </p:txBody>
      </p:sp>
    </p:spTree>
    <p:extLst>
      <p:ext uri="{BB962C8B-B14F-4D97-AF65-F5344CB8AC3E}">
        <p14:creationId xmlns:p14="http://schemas.microsoft.com/office/powerpoint/2010/main" val="159272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3E3554-1D0A-4FE7-968B-21CF8C909E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Layout complessivo HTML+CSS</a:t>
            </a:r>
          </a:p>
        </p:txBody>
      </p:sp>
      <p:pic>
        <p:nvPicPr>
          <p:cNvPr id="7" name="Segnaposto contenuto 6">
            <a:extLst>
              <a:ext uri="{FF2B5EF4-FFF2-40B4-BE49-F238E27FC236}">
                <a16:creationId xmlns:a16="http://schemas.microsoft.com/office/drawing/2014/main" id="{8191D7FD-9EFD-4BA1-9B65-AF5EEFA19D8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88702" y="51308"/>
            <a:ext cx="2775568" cy="6755381"/>
          </a:xfrm>
        </p:spPr>
      </p:pic>
    </p:spTree>
    <p:extLst>
      <p:ext uri="{BB962C8B-B14F-4D97-AF65-F5344CB8AC3E}">
        <p14:creationId xmlns:p14="http://schemas.microsoft.com/office/powerpoint/2010/main" val="2861803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0937FD-3195-4E6E-AA7F-8D790A0A8ABA}"/>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Header</a:t>
            </a:r>
          </a:p>
        </p:txBody>
      </p:sp>
      <p:pic>
        <p:nvPicPr>
          <p:cNvPr id="4" name="Immagine 3">
            <a:extLst>
              <a:ext uri="{FF2B5EF4-FFF2-40B4-BE49-F238E27FC236}">
                <a16:creationId xmlns:a16="http://schemas.microsoft.com/office/drawing/2014/main" id="{9AD44E1D-985C-4BB2-85D0-26107E4BD997}"/>
              </a:ext>
            </a:extLst>
          </p:cNvPr>
          <p:cNvPicPr>
            <a:picLocks noChangeAspect="1"/>
          </p:cNvPicPr>
          <p:nvPr/>
        </p:nvPicPr>
        <p:blipFill>
          <a:blip r:embed="rId2"/>
          <a:stretch>
            <a:fillRect/>
          </a:stretch>
        </p:blipFill>
        <p:spPr>
          <a:xfrm>
            <a:off x="5651832" y="196042"/>
            <a:ext cx="3141179" cy="2818667"/>
          </a:xfrm>
          <a:prstGeom prst="rect">
            <a:avLst/>
          </a:prstGeom>
        </p:spPr>
      </p:pic>
      <p:pic>
        <p:nvPicPr>
          <p:cNvPr id="6" name="Immagine 5">
            <a:extLst>
              <a:ext uri="{FF2B5EF4-FFF2-40B4-BE49-F238E27FC236}">
                <a16:creationId xmlns:a16="http://schemas.microsoft.com/office/drawing/2014/main" id="{045D5DE7-70E8-46FE-8F68-27A124391A25}"/>
              </a:ext>
            </a:extLst>
          </p:cNvPr>
          <p:cNvPicPr>
            <a:picLocks noChangeAspect="1"/>
          </p:cNvPicPr>
          <p:nvPr/>
        </p:nvPicPr>
        <p:blipFill>
          <a:blip r:embed="rId3"/>
          <a:stretch>
            <a:fillRect/>
          </a:stretch>
        </p:blipFill>
        <p:spPr>
          <a:xfrm>
            <a:off x="4248594" y="3059197"/>
            <a:ext cx="5947656" cy="3754315"/>
          </a:xfrm>
          <a:prstGeom prst="rect">
            <a:avLst/>
          </a:prstGeom>
        </p:spPr>
      </p:pic>
    </p:spTree>
    <p:extLst>
      <p:ext uri="{BB962C8B-B14F-4D97-AF65-F5344CB8AC3E}">
        <p14:creationId xmlns:p14="http://schemas.microsoft.com/office/powerpoint/2010/main" val="32503766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TotalTime>
  <Words>124</Words>
  <Application>Microsoft Office PowerPoint</Application>
  <PresentationFormat>Widescreen</PresentationFormat>
  <Paragraphs>35</Paragraphs>
  <Slides>14</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14</vt:i4>
      </vt:variant>
    </vt:vector>
  </HeadingPairs>
  <TitlesOfParts>
    <vt:vector size="18" baseType="lpstr">
      <vt:lpstr>Arial</vt:lpstr>
      <vt:lpstr>Calibri</vt:lpstr>
      <vt:lpstr>Calibri Light</vt:lpstr>
      <vt:lpstr>Office Theme</vt:lpstr>
      <vt:lpstr>MHW1</vt:lpstr>
      <vt:lpstr>Descrizione del progetto</vt:lpstr>
      <vt:lpstr>Presentazione standard di PowerPoint</vt:lpstr>
      <vt:lpstr>Presentazione standard di PowerPoint</vt:lpstr>
      <vt:lpstr>Presentazione standard di PowerPoint</vt:lpstr>
      <vt:lpstr>Presentazione standard di PowerPoint</vt:lpstr>
      <vt:lpstr>Presentazione standard di PowerPoint</vt:lpstr>
      <vt:lpstr>Layout complessivo HTML+CSS</vt:lpstr>
      <vt:lpstr>Header</vt:lpstr>
      <vt:lpstr>Menù navigazione</vt:lpstr>
      <vt:lpstr>Sezione contenuti</vt:lpstr>
      <vt:lpstr>Sezione contenuti</vt:lpstr>
      <vt:lpstr>Footer</vt:lpstr>
      <vt:lpstr>Footer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MHW1</dc:title>
  <dc:creator>Concetto Spampinato</dc:creator>
  <cp:lastModifiedBy>LUIGI MARCHESE</cp:lastModifiedBy>
  <cp:revision>12</cp:revision>
  <dcterms:created xsi:type="dcterms:W3CDTF">2021-03-24T16:57:46Z</dcterms:created>
  <dcterms:modified xsi:type="dcterms:W3CDTF">2022-03-29T11:30:09Z</dcterms:modified>
</cp:coreProperties>
</file>

<file path=docProps/thumbnail.jpeg>
</file>